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865B-D576-4F8C-9DDF-81F82F368EFE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63AAA-9A95-49EE-AE8A-2D1FACE78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21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865B-D576-4F8C-9DDF-81F82F368EFE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63AAA-9A95-49EE-AE8A-2D1FACE78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06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865B-D576-4F8C-9DDF-81F82F368EFE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63AAA-9A95-49EE-AE8A-2D1FACE78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78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865B-D576-4F8C-9DDF-81F82F368EFE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63AAA-9A95-49EE-AE8A-2D1FACE78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82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865B-D576-4F8C-9DDF-81F82F368EFE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63AAA-9A95-49EE-AE8A-2D1FACE78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85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865B-D576-4F8C-9DDF-81F82F368EFE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63AAA-9A95-49EE-AE8A-2D1FACE78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81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865B-D576-4F8C-9DDF-81F82F368EFE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63AAA-9A95-49EE-AE8A-2D1FACE78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54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865B-D576-4F8C-9DDF-81F82F368EFE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63AAA-9A95-49EE-AE8A-2D1FACE78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36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865B-D576-4F8C-9DDF-81F82F368EFE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63AAA-9A95-49EE-AE8A-2D1FACE78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91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865B-D576-4F8C-9DDF-81F82F368EFE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63AAA-9A95-49EE-AE8A-2D1FACE78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66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865B-D576-4F8C-9DDF-81F82F368EFE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63AAA-9A95-49EE-AE8A-2D1FACE78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48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B865B-D576-4F8C-9DDF-81F82F368EFE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63AAA-9A95-49EE-AE8A-2D1FACE78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50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806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43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16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041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42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472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328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90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96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389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LBL ESD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Teresa Oversby</dc:creator>
  <cp:lastModifiedBy>Teresa Oversby</cp:lastModifiedBy>
  <cp:revision>2</cp:revision>
  <dcterms:created xsi:type="dcterms:W3CDTF">2020-12-04T20:26:24Z</dcterms:created>
  <dcterms:modified xsi:type="dcterms:W3CDTF">2020-12-04T23:10:34Z</dcterms:modified>
</cp:coreProperties>
</file>